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5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7E57742-E4A4-4ADD-A57A-CDEE50B9EF7D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480" cy="371844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920" cy="44640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7"/>
          </p:nvPr>
        </p:nvSpPr>
        <p:spPr>
          <a:xfrm>
            <a:off x="3851280" y="9431640"/>
            <a:ext cx="2941920" cy="4921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727A14-499D-49BE-B144-AC9DCC9E3DAF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480" cy="371844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920" cy="44640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8"/>
          </p:nvPr>
        </p:nvSpPr>
        <p:spPr>
          <a:xfrm>
            <a:off x="3851280" y="9431640"/>
            <a:ext cx="2941920" cy="4921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B1C81BB-94D0-46C9-9F93-4E92D612D80F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9C5B3B-82CC-4817-8CDE-14A8104509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AE42F6-0C18-4C42-974A-50EA559EC78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7B0F90-B997-497D-8C6B-4AFFBA7C2A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2C4641-DFBE-4569-8918-1CE9B7D0853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7DE68C-E6FB-417C-9BC6-6C0DE4F9D8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996263-DCC3-4DBD-A9DC-4FF3A8CD44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7B793D-F7F9-4E35-A31D-C0F469E447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D8708B-2CE3-4ED1-AD14-7D79FE7662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87FFEE-971F-496C-ACCC-00B8BB209F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47523B-72A7-43AA-B0E3-225D9F8681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77E9AD-3416-483C-845D-CE3F172E22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6B61EF-B010-4571-858A-0D9C1EFAE0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30600" cy="3560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2600" cy="3560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3320" cy="57384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216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7520" cy="55044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7520" cy="61632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4440" cy="25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4440" cy="25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AA28A87-2611-40BF-855C-9754FAB8FAC1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6600" cy="25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8820000" y="648000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0793355-C0E8-4E54-AF84-1631CCC1430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C0BB66-A7FE-4169-89D9-7ADB058AF60A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400" cy="110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2840" cy="518580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729640" y="643104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4A1DEA0-6499-488B-A880-47C47477678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6685F1-6F98-4727-BB90-9CA6842077C8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8880" cy="290016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360000" y="900000"/>
            <a:ext cx="3957120" cy="8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501400" cy="239724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360000" y="3240000"/>
            <a:ext cx="395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8E44EF6-81CF-41C2-A0A7-4CCBAF620DF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12682A-C112-4174-AAF1-F755978D9107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540000" y="1080000"/>
            <a:ext cx="3417120" cy="8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21120" cy="178740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540000" y="2880000"/>
            <a:ext cx="359712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7520" cy="35712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50DCAF9-BC60-4252-84C6-1E89637DA84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FF2AB8-0C58-4021-8217-759D7FEED01E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576000" y="1306440"/>
            <a:ext cx="809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40760" cy="258624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936000" y="4680000"/>
            <a:ext cx="719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7360" cy="71712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A195A8D-917C-41E1-ADD2-C44BB7F9EE7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D24FB0-695F-4A61-9448-860D1B8ED593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40000" y="900000"/>
            <a:ext cx="269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40760" cy="12808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00397A7-1860-44DC-8181-579DB80CBC1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E9546F-9B0E-4D2E-9481-941068A87F57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60000" y="900000"/>
            <a:ext cx="4677120" cy="8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5040" cy="197712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7120" cy="197964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800000" y="4140000"/>
            <a:ext cx="449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360000" y="5040000"/>
            <a:ext cx="5397120" cy="8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5A96745-E0DE-40B3-AEB3-CB77FCB2594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3784C3-7A5E-45ED-8AB8-C6F92F589CE6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363240" y="720000"/>
            <a:ext cx="557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500360" cy="157392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863240" y="1800000"/>
            <a:ext cx="323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2400" cy="21571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5078520" y="4140000"/>
            <a:ext cx="323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540000" y="5493240"/>
            <a:ext cx="8277120" cy="5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7C1774E-939B-4B43-90BA-69A3DFE386B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F47FFD-19CF-49D2-BB45-AF38C851A1F0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>
            <a:off x="900000" y="1062360"/>
            <a:ext cx="7197120" cy="46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F86CD5-FBCF-4FF1-8B75-762447B91F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B05996-F863-413A-BEA6-02686ACC5A32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4160" cy="197712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3816000" y="2592000"/>
            <a:ext cx="1617120" cy="7171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6200" cy="196668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7120" cy="194292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3816000" y="4716000"/>
            <a:ext cx="1617120" cy="7171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7600" cy="197712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360000" y="648000"/>
            <a:ext cx="863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6781905-9DB5-4063-A9CF-26DF2F5CA8C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6E72F9-AFD9-4710-8F4A-E94ACA6C1543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5001120" cy="29574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7120" cy="304092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418F158-237E-46B9-B990-611BA2B375A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DB6F87-7417-4BB8-9DCA-01FF9401742C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1"/>
          <p:cNvSpPr/>
          <p:nvPr/>
        </p:nvSpPr>
        <p:spPr>
          <a:xfrm>
            <a:off x="610920" y="6134760"/>
            <a:ext cx="57571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8400" cy="75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1925640" y="748080"/>
            <a:ext cx="5288400" cy="528840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4760" cy="294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Espace réservé du texte 2"/>
          <p:cNvSpPr/>
          <p:nvPr/>
        </p:nvSpPr>
        <p:spPr>
          <a:xfrm>
            <a:off x="6087240" y="5121720"/>
            <a:ext cx="2908800" cy="76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8820000" y="643068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A9AE885-8E5C-46F3-8277-207953DD935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6B7F9E-D789-4F32-8D21-2DCD446170F7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360000" y="720000"/>
            <a:ext cx="449712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4840" cy="332532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8320" cy="335052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0A442AE-D89B-4EA3-A105-38B068BF535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B4EA49-B8D6-4609-81A4-7D36266B9B27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108000" y="828000"/>
            <a:ext cx="449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5320" cy="442404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5427720" y="720000"/>
            <a:ext cx="302976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CD4963-FF75-4F0C-AE6D-7A597874B6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CCF7B8-8AA0-4EAC-8D75-22CF70997913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57C8EF9-D75A-48A5-BB0D-AFCD55C80A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8E1A79-4C44-4E3C-A2A1-094F5B9DA940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8680" cy="467028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900000" y="720000"/>
            <a:ext cx="5037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ED5CAA-38D0-4E29-9754-C6357A18EDA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E7D93B-82D3-451B-BCA7-A614722CF6AD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900000" y="720360"/>
            <a:ext cx="503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20520" cy="467784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75DD3D-10BC-433A-8E3E-04D541E8E80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D55E8D-A1B3-4A0D-98D8-0864BC999B44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360000" y="720000"/>
            <a:ext cx="41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4960" cy="500184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4680000" y="720000"/>
            <a:ext cx="41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F0F8AAA-705A-4FC3-A6F8-825E6355763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981546-D5E0-49BC-8AF9-83F7288AF487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80000" y="720000"/>
            <a:ext cx="52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70440" cy="506412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E470686-6D46-473E-AFD8-3B138EA437C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D407EE-4380-4AD8-8C52-583A925F49BA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7520" cy="20700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259560" y="3420000"/>
            <a:ext cx="8882280" cy="16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211231-81F4-4993-B1D1-54666A3BA0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2299D9-BA87-4EAF-AF1E-B3749C644C7E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1260000" y="5220000"/>
            <a:ext cx="449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89AEDA-C957-4C4C-84E0-CA1F45C0544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8200" cy="4385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226161-13C5-4F25-84F9-2B03A3FFF0B6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D866252-CC3E-4EEE-8028-95A968274B1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6680" cy="5390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1F8657-7B61-4931-8AB6-FB99476E775E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400" cy="110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2880000" y="1260000"/>
            <a:ext cx="3416040" cy="8960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880000" y="2700000"/>
            <a:ext cx="3596040" cy="8960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80000" y="2244600"/>
            <a:ext cx="30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2880000" y="4680000"/>
            <a:ext cx="3596040" cy="8960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4860000" y="3600000"/>
            <a:ext cx="3956040" cy="12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6480" cy="11768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820000" y="643068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744CD61-CB30-4155-9B82-5F5EABECEE3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D5405C-51FD-4766-925C-90AD83E075AB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180000" y="720000"/>
            <a:ext cx="25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7840" cy="17978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7840" cy="17978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7840" cy="179784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A19EC2-AFBA-4423-A156-AFC9930129E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050AD6-1283-4763-9F06-7EF0CD0061F0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6520" cy="13078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9400" cy="135360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540000" y="900000"/>
            <a:ext cx="395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540000" y="2624760"/>
            <a:ext cx="251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40000" y="4513680"/>
            <a:ext cx="305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41480" cy="11548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80000" y="589680"/>
            <a:ext cx="395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7931E25-6A70-4F34-AF9F-14171DD8DA7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3DB6F8-26FE-4395-B043-D9F8F43B19B7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432360" y="900360"/>
            <a:ext cx="25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32360" y="2517120"/>
            <a:ext cx="215748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6880" cy="10414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5040" cy="10414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41480" cy="99792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324000" y="4189680"/>
            <a:ext cx="2553840" cy="38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240000" y="720000"/>
            <a:ext cx="35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4872721-43F7-4B87-B1A2-59DE72A200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2572B0-AFDD-494A-B90B-67C0EF05F39F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360000" y="720000"/>
            <a:ext cx="26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41480" cy="441792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873000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8A1D836-C5C3-43BD-BC98-FCB9E88B1DF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118EA5-E44A-47DB-A6E2-4FEAE2A450DF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6FA678-90DA-42FB-9C2D-93EDC86376E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8F3F90-0FEE-4D88-A90D-B16A87CF1909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3360" cy="48258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180000" y="720000"/>
            <a:ext cx="25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B851832-3EBA-4F85-99AB-F39EABB853E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03443B-B8EF-4DA0-AE11-3D7F9BF7B9E2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80000" y="720000"/>
            <a:ext cx="25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3360" cy="34002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548403C-29BF-469C-8BB6-123A5E910A0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3A7C31-2039-4A79-8E1B-4BC081D4A90A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9640" cy="443340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80000" y="720000"/>
            <a:ext cx="34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0000" y="5760000"/>
            <a:ext cx="71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C7A3913-00B4-43D4-8DA4-A1F31500CB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5EB520-E3D6-4F41-B653-ADCEB37FF4B4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2240" cy="396828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80000" y="720000"/>
            <a:ext cx="251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5FA0726-3DC5-4BAF-B512-6B748E1C4FF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3FEBA3-F56B-4228-A6DC-BBD080D11D1D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6440" cy="23245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8880" cy="215856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1620000" y="1080000"/>
            <a:ext cx="197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860000" y="4140000"/>
            <a:ext cx="215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CFE24C6-D691-4898-A25F-C82C1B23217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3D29BC-0594-4CE0-9407-724468BD602A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6040" cy="503604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F53CB3E-406D-4EDB-826C-E81ADA4FFED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920707-84D6-4F81-A326-FE14171C6369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360000" y="720000"/>
            <a:ext cx="575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4960" cy="502776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FCD5C4-2DBD-4BFA-850B-19A6F188066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B8DCD7-DEE1-49CF-A8D3-8AC1824FC436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7680" cy="183456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 flipH="1" rot="16198800">
            <a:off x="6282360" y="2160360"/>
            <a:ext cx="917280" cy="556200"/>
          </a:xfrm>
          <a:custGeom>
            <a:avLst/>
            <a:gdLst>
              <a:gd name="textAreaLeft" fmla="*/ -720 w 917280"/>
              <a:gd name="textAreaRight" fmla="*/ 918000 w 917280"/>
              <a:gd name="textAreaTop" fmla="*/ 0 h 556200"/>
              <a:gd name="textAreaBottom" fmla="*/ 557640 h 5562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400000" y="3060000"/>
            <a:ext cx="341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180000" y="720000"/>
            <a:ext cx="395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 flipH="1" rot="21576600">
            <a:off x="6257880" y="3960720"/>
            <a:ext cx="740880" cy="743040"/>
          </a:xfrm>
          <a:custGeom>
            <a:avLst/>
            <a:gdLst>
              <a:gd name="textAreaLeft" fmla="*/ -720 w 740880"/>
              <a:gd name="textAreaRight" fmla="*/ 741600 w 740880"/>
              <a:gd name="textAreaTop" fmla="*/ 0 h 743040"/>
              <a:gd name="textAreaBottom" fmla="*/ 744480 h 7430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8200" cy="78120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360000" y="4320000"/>
            <a:ext cx="4138560" cy="50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6F0F1D7-D8A5-4E3D-AB3D-667BDD30A40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69C6A8-B803-48D4-9A78-D04B0501D3B8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0" y="720000"/>
            <a:ext cx="19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487080" y="2713680"/>
            <a:ext cx="305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4807080" y="2755440"/>
            <a:ext cx="269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8640" cy="87912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/>
          <p:nvPr/>
        </p:nvSpPr>
        <p:spPr>
          <a:xfrm>
            <a:off x="1440000" y="3627720"/>
            <a:ext cx="6136560" cy="69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8120" cy="25092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1440000" y="4860000"/>
            <a:ext cx="1078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6120" cy="35892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756000" y="5760000"/>
            <a:ext cx="71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BB10F3D-60F5-4D71-B25F-0AC44D63E8F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E8CA46-4E03-4125-9FF3-03EE365A7668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0" y="720000"/>
            <a:ext cx="17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30360" cy="136908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8560" cy="333468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2440" cy="236052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3A11F69-4417-4B8B-BF5F-50DA3441BE7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9D51AE-A878-41E4-A48A-3F43ED9F72BD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0" y="720000"/>
            <a:ext cx="197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6560" cy="12790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9520" cy="323856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3BDF460-DE58-4900-8CF4-78DA4CB2F8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E986EB-0432-476A-AC93-29920718D018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180000" y="720000"/>
            <a:ext cx="323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2340000" y="1080000"/>
            <a:ext cx="323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600000" y="1620000"/>
            <a:ext cx="538560" cy="8985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900000" y="2340000"/>
            <a:ext cx="575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3600000" y="3240000"/>
            <a:ext cx="538560" cy="8985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080000" y="4320000"/>
            <a:ext cx="611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6120000" y="1850040"/>
            <a:ext cx="287892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8460000" y="640620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9BCA9A7-F816-4D85-B1C9-02788D027BC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 rot="18273000">
            <a:off x="5322960" y="1467720"/>
            <a:ext cx="538560" cy="8985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 rot="2220000">
            <a:off x="5363640" y="3851280"/>
            <a:ext cx="538560" cy="8985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7F4247-2C15-49EC-A5E1-274BFA5B120A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5440" cy="413892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180000" y="720000"/>
            <a:ext cx="197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8695080" y="6431400"/>
            <a:ext cx="4838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526534-4751-46D5-8A68-BD70B0D3B29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6B5870-DE4D-4F34-B3B4-EE5033F9610E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8474760" y="6432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B46FBF-2581-4DA8-BCF6-8D80596233B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1BA756-198B-464C-AF9A-4D51FFD8362E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180000" y="720000"/>
            <a:ext cx="19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3520" cy="432000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8640000" y="6432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0E0ED8A-5611-4784-BCB4-97EF6B8CD2F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8FA2EB-8490-42C1-AFDB-C5A44CCA9ABC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"/>
          <p:cNvSpPr/>
          <p:nvPr/>
        </p:nvSpPr>
        <p:spPr>
          <a:xfrm>
            <a:off x="683640" y="1537560"/>
            <a:ext cx="7776000" cy="6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180000" y="720000"/>
            <a:ext cx="17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35400" y="2304000"/>
            <a:ext cx="55922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14880" y="5040000"/>
            <a:ext cx="63327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760000" y="3717720"/>
            <a:ext cx="2580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635400" y="4257720"/>
            <a:ext cx="50752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8690760" y="6432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C4D25A9-BF90-494A-AA68-8F7A9269E26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45B803-B47A-4028-BB8B-3B43C0284978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8400" cy="9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1440000" y="1980000"/>
            <a:ext cx="683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2520000"/>
            <a:ext cx="3776040" cy="23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5040000" y="2520000"/>
            <a:ext cx="3776040" cy="21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772000" y="5593320"/>
            <a:ext cx="34160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98D690-1D4B-44C7-9CAF-5A8863BCDFF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FF0207-ED59-4BBD-BDD2-71FE8204A2C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"/>
          <p:cNvSpPr/>
          <p:nvPr/>
        </p:nvSpPr>
        <p:spPr>
          <a:xfrm>
            <a:off x="180000" y="720000"/>
            <a:ext cx="26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6200" cy="417528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8690760" y="6432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492ED5C-4C51-41B8-86FE-071C0846C18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9E3414-A02C-4D55-8EAB-A1900FACF7A2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180000" y="720000"/>
            <a:ext cx="179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5720" cy="386820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7600" cy="210996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8690760" y="6414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874C2D3-E211-4F45-AE62-E60E54FA7C7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152656-F332-4771-A0B8-C405B3666565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0" y="581760"/>
            <a:ext cx="647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2120" cy="43887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8640000" y="6414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CC64F58-D89F-45F7-908A-7A306227F3F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663432-7A7B-4B77-BE85-CF599501070B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"/>
          <p:cNvSpPr/>
          <p:nvPr/>
        </p:nvSpPr>
        <p:spPr>
          <a:xfrm>
            <a:off x="0" y="581760"/>
            <a:ext cx="21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4480" cy="36565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3600" cy="107964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8690760" y="6432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AFFFCBB-2836-4D0D-8F44-B8CD9BCEF4B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638CB0-FA2E-4078-ACE0-685709778392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9080" cy="491436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0" y="720000"/>
            <a:ext cx="39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8690760" y="6432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1C2FC8C-18FA-44FA-8ADB-7D9970975DE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3814DE-804E-412D-9F70-A5748A30F276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180000" y="720000"/>
            <a:ext cx="14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360000" y="1260000"/>
            <a:ext cx="413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40000" y="1980000"/>
            <a:ext cx="431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60000" y="2637720"/>
            <a:ext cx="4571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-180000" y="3240000"/>
            <a:ext cx="629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576000" y="3681720"/>
            <a:ext cx="43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4361760"/>
            <a:ext cx="539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20000" y="5400000"/>
            <a:ext cx="43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5868000" y="2160000"/>
            <a:ext cx="30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5904000" y="2700000"/>
            <a:ext cx="3239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8690760" y="6432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B60D22-8A21-4BCC-ACE7-F373EE20107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FD9A39-60E1-4D0C-AA9E-EC405EAF7F39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7240" cy="352764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80000" y="720000"/>
            <a:ext cx="26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180000" y="5040000"/>
            <a:ext cx="431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8690760" y="6432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BD5824A-792D-4FF9-AC63-0EA5462D3E7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B913A1-084B-4ED9-AED9-5D5343828FA8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"/>
          <p:cNvSpPr/>
          <p:nvPr/>
        </p:nvSpPr>
        <p:spPr>
          <a:xfrm>
            <a:off x="304920" y="1191240"/>
            <a:ext cx="8694720" cy="11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1080000" y="2520000"/>
            <a:ext cx="611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9640" cy="224244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8690760" y="6432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80C320-D51F-4739-8326-C303F82BADB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2190AF-B296-4F3A-9344-68449568DDB4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701520" cy="277452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180000" y="720000"/>
            <a:ext cx="305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6480" cy="233964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180000" y="4313520"/>
            <a:ext cx="8472600" cy="16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8690760" y="6414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0ACA6AC-CFD0-4866-A6B3-CF35EDED79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58360D-B14D-417A-BD73-3E1F169E21B2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"/>
          <p:cNvSpPr txBox="1"/>
          <p:nvPr/>
        </p:nvSpPr>
        <p:spPr>
          <a:xfrm>
            <a:off x="720000" y="4569840"/>
            <a:ext cx="306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4680000" y="4569840"/>
            <a:ext cx="306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180000" y="720000"/>
            <a:ext cx="19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 txBox="1"/>
          <p:nvPr/>
        </p:nvSpPr>
        <p:spPr>
          <a:xfrm>
            <a:off x="360000" y="1620000"/>
            <a:ext cx="270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 txBox="1"/>
          <p:nvPr/>
        </p:nvSpPr>
        <p:spPr>
          <a:xfrm>
            <a:off x="5040000" y="1620000"/>
            <a:ext cx="2700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 txBox="1"/>
          <p:nvPr/>
        </p:nvSpPr>
        <p:spPr>
          <a:xfrm>
            <a:off x="720000" y="2880000"/>
            <a:ext cx="684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8690760" y="6414480"/>
            <a:ext cx="6692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6A05BC9-DD80-403C-8855-A66A57DA2C0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884143-3885-423A-AB71-2F096E302CBC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360000" y="1080000"/>
            <a:ext cx="359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680000" y="1080000"/>
            <a:ext cx="359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380880" y="2257920"/>
            <a:ext cx="8435160" cy="187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60000" y="4500000"/>
            <a:ext cx="791604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AAF7F1-14D1-4B6D-91DC-CE895554F53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DB5249-90B1-475B-ACC5-93BCA1567CD3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Espace réservé du contenu 2"/>
          <p:cNvSpPr/>
          <p:nvPr/>
        </p:nvSpPr>
        <p:spPr>
          <a:xfrm>
            <a:off x="611640" y="1412640"/>
            <a:ext cx="7844400" cy="43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8440" cy="380340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6560" cy="410868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CB0BE28-8794-481D-9B57-FE5197B46CE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400" cy="35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Espace réservé du contenu 3"/>
          <p:cNvSpPr/>
          <p:nvPr/>
        </p:nvSpPr>
        <p:spPr>
          <a:xfrm>
            <a:off x="648000" y="836640"/>
            <a:ext cx="8168040" cy="52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4840" cy="304812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2E9233E-3C78-4A65-AFAC-87D4494B272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7C4461-D46F-4768-9321-F921C035348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60000" y="1980000"/>
            <a:ext cx="6476400" cy="34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8820360" y="6431040"/>
            <a:ext cx="37728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BE43F8-44F1-4D41-8E06-7ACDE6BF24C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3804E5-918F-4E05-A1CC-BFA152067C4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20166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2025-05-05T16:02:15Z</dcterms:modified>
  <cp:revision>1073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